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81" r:id="rId3"/>
    <p:sldId id="282" r:id="rId4"/>
    <p:sldId id="283" r:id="rId5"/>
    <p:sldId id="2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Advantages </a:t>
            </a:r>
            <a:r>
              <a:rPr lang="en-US" dirty="0" smtClean="0"/>
              <a:t>and Disadvantages of Open Source Software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Advantages of OSS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8139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Low cost: </a:t>
            </a:r>
            <a:r>
              <a:rPr lang="en-IN" dirty="0"/>
              <a:t>OSS usually does not require a licensing fee, hence free of cost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Flexible</a:t>
            </a:r>
            <a:r>
              <a:rPr lang="en-IN" dirty="0">
                <a:solidFill>
                  <a:srgbClr val="C00000"/>
                </a:solidFill>
              </a:rPr>
              <a:t>: </a:t>
            </a:r>
            <a:r>
              <a:rPr lang="en-IN" dirty="0"/>
              <a:t>Can be modified by anyone and tailored to suit specific business needs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Quality </a:t>
            </a:r>
            <a:r>
              <a:rPr lang="en-IN" dirty="0">
                <a:solidFill>
                  <a:srgbClr val="C00000"/>
                </a:solidFill>
              </a:rPr>
              <a:t>and Reliability: </a:t>
            </a:r>
            <a:r>
              <a:rPr lang="en-IN" dirty="0"/>
              <a:t>One needs to identify and select an OSS that suits your business needs and is of good quality. Usually, a mature OSS is generally viewed to be of good quality and considered to be more reliable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983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Advantages of </a:t>
            </a:r>
            <a:r>
              <a:rPr lang="en-IN" dirty="0" smtClean="0"/>
              <a:t>OSS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Vendor independence: </a:t>
            </a:r>
            <a:r>
              <a:rPr lang="en-IN" dirty="0"/>
              <a:t>In case of use of proprietary software, there is usually a contract with a specific vendor (involving high costs, restricted usage). This is overcome in OSS</a:t>
            </a:r>
          </a:p>
          <a:p>
            <a:pPr>
              <a:lnSpc>
                <a:spcPct val="150000"/>
              </a:lnSpc>
            </a:pPr>
            <a:endParaRPr lang="en-IN" dirty="0"/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Availability of External Support Services: </a:t>
            </a:r>
            <a:r>
              <a:rPr lang="en-IN" dirty="0"/>
              <a:t>External technical support services by vendors are available for quite a few of the OSS. For example: 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Red Hat (now owned by IBM) provides support for many OSS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MySQL support provided by the parent company MySQL AB – now owned by Oracle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Several open source products have active online community support</a:t>
            </a:r>
          </a:p>
          <a:p>
            <a:pPr lvl="1"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902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Disadvantages of </a:t>
            </a:r>
            <a:r>
              <a:rPr lang="en-IN" dirty="0" smtClean="0"/>
              <a:t>OSS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Lack of personalized support services: </a:t>
            </a:r>
            <a:r>
              <a:rPr lang="en-IN" dirty="0"/>
              <a:t>Unlike proprietary software, OSS products or packages do not come with personalized support facility over phone or e-mail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However, for some mature OSS, there might be some commercial service providers that may provide support services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Limited </a:t>
            </a:r>
            <a:r>
              <a:rPr lang="en-IN" dirty="0">
                <a:solidFill>
                  <a:srgbClr val="C00000"/>
                </a:solidFill>
              </a:rPr>
              <a:t>choices of OSS products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Continuous </a:t>
            </a:r>
            <a:r>
              <a:rPr lang="en-IN" dirty="0">
                <a:solidFill>
                  <a:srgbClr val="C00000"/>
                </a:solidFill>
              </a:rPr>
              <a:t>Change: </a:t>
            </a:r>
            <a:r>
              <a:rPr lang="en-IN" dirty="0"/>
              <a:t>Continuous changes are made to open source software – difficult to get a compatible, and bug-free version at a particular time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No </a:t>
            </a:r>
            <a:r>
              <a:rPr lang="en-IN" dirty="0">
                <a:solidFill>
                  <a:srgbClr val="C00000"/>
                </a:solidFill>
              </a:rPr>
              <a:t>warranty: </a:t>
            </a:r>
            <a:r>
              <a:rPr lang="en-IN" dirty="0"/>
              <a:t>No warranty support is provided along with OSS since it is not owned by a single company.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3277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/>
              <a:t>Cost of Open Source </a:t>
            </a:r>
            <a:r>
              <a:rPr lang="en-IN" dirty="0" smtClean="0"/>
              <a:t>Software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1757</TotalTime>
  <Words>311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Helvetica Light</vt:lpstr>
      <vt:lpstr>Office Theme</vt:lpstr>
      <vt:lpstr>Advantages and Disadvantages of Open Source Software</vt:lpstr>
      <vt:lpstr>Advantages of OSS</vt:lpstr>
      <vt:lpstr>Advantages of OSS</vt:lpstr>
      <vt:lpstr>Disadvantages of OSS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202</cp:revision>
  <dcterms:created xsi:type="dcterms:W3CDTF">2018-10-16T06:13:57Z</dcterms:created>
  <dcterms:modified xsi:type="dcterms:W3CDTF">2021-05-21T05:28:10Z</dcterms:modified>
</cp:coreProperties>
</file>

<file path=docProps/thumbnail.jpeg>
</file>